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9"/>
  </p:notesMasterIdLst>
  <p:sldIdLst>
    <p:sldId id="334" r:id="rId2"/>
    <p:sldId id="259" r:id="rId3"/>
    <p:sldId id="257" r:id="rId4"/>
    <p:sldId id="260" r:id="rId5"/>
    <p:sldId id="335" r:id="rId6"/>
    <p:sldId id="261" r:id="rId7"/>
    <p:sldId id="283" r:id="rId8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0"/>
      <p:boldItalic r:id="rId11"/>
    </p:embeddedFont>
    <p:embeddedFont>
      <p:font typeface="Berlin Sans FB" panose="020E0602020502020306" pitchFamily="34" charset="0"/>
      <p:regular r:id="rId12"/>
      <p:bold r:id="rId13"/>
    </p:embeddedFont>
    <p:embeddedFont>
      <p:font typeface="Work Sans" pitchFamily="2" charset="0"/>
      <p:regular r:id="rId14"/>
      <p:bold r:id="rId15"/>
      <p:italic r:id="rId16"/>
      <p:boldItalic r:id="rId17"/>
    </p:embeddedFont>
    <p:embeddedFont>
      <p:font typeface="Work Sans Medium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5B68AD-FAF0-4229-8109-8818732CCF5C}">
  <a:tblStyle styleId="{C35B68AD-FAF0-4229-8109-8818732CC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8f61dc870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8f61dc870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688ed597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688ed597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43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6f42bc587e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6f42bc587e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8f61dc870_0_120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8f61dc870_0_120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5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7" name="Google Shape;517;p5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5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5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5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9" name="Google Shape;29;p4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2976900" y="2182675"/>
            <a:ext cx="3190200" cy="18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2976900" y="1143283"/>
            <a:ext cx="31902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35" name="Google Shape;235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2290050" y="3056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74" name="Google Shape;274;p2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75" name="Google Shape;275;p2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subTitle" idx="1"/>
          </p:nvPr>
        </p:nvSpPr>
        <p:spPr>
          <a:xfrm>
            <a:off x="2190900" y="2739150"/>
            <a:ext cx="47622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2540700" y="1665750"/>
            <a:ext cx="40626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1" name="Google Shape;311;p31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1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1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1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05" name="Google Shape;505;p4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1" name="Google Shape;511;p4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8" r:id="rId5"/>
    <p:sldLayoutId id="2147483672" r:id="rId6"/>
    <p:sldLayoutId id="2147483677" r:id="rId7"/>
    <p:sldLayoutId id="2147483694" r:id="rId8"/>
    <p:sldLayoutId id="2147483695" r:id="rId9"/>
    <p:sldLayoutId id="214748369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icon with a person reading a book&#10;&#10;Description automatically generated">
            <a:extLst>
              <a:ext uri="{FF2B5EF4-FFF2-40B4-BE49-F238E27FC236}">
                <a16:creationId xmlns:a16="http://schemas.microsoft.com/office/drawing/2014/main" id="{2D30A1DA-A0BB-A9BD-0737-F9F02CD3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90" y="901399"/>
            <a:ext cx="3503619" cy="33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875BFE0-ADF9-5B92-6062-6396F37C46DD}"/>
              </a:ext>
            </a:extLst>
          </p:cNvPr>
          <p:cNvSpPr txBox="1"/>
          <p:nvPr/>
        </p:nvSpPr>
        <p:spPr>
          <a:xfrm>
            <a:off x="1670838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C71887-E146-A31C-2CD9-B57EE29003CE}"/>
              </a:ext>
            </a:extLst>
          </p:cNvPr>
          <p:cNvSpPr txBox="1"/>
          <p:nvPr/>
        </p:nvSpPr>
        <p:spPr>
          <a:xfrm>
            <a:off x="6683827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4C5FA-6F74-0FC7-B1B2-D854207DE360}"/>
              </a:ext>
            </a:extLst>
          </p:cNvPr>
          <p:cNvSpPr txBox="1"/>
          <p:nvPr/>
        </p:nvSpPr>
        <p:spPr>
          <a:xfrm>
            <a:off x="1670838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20480-9A6E-88EA-945C-CC52F9CCD9DC}"/>
              </a:ext>
            </a:extLst>
          </p:cNvPr>
          <p:cNvSpPr txBox="1"/>
          <p:nvPr/>
        </p:nvSpPr>
        <p:spPr>
          <a:xfrm>
            <a:off x="6683826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C4F275-2143-2201-8625-7FE10B6263FF}"/>
              </a:ext>
            </a:extLst>
          </p:cNvPr>
          <p:cNvSpPr txBox="1"/>
          <p:nvPr/>
        </p:nvSpPr>
        <p:spPr>
          <a:xfrm>
            <a:off x="2595337" y="219027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Table Of 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4122EB-456B-D57B-7F1E-EB1460554175}"/>
              </a:ext>
            </a:extLst>
          </p:cNvPr>
          <p:cNvSpPr txBox="1"/>
          <p:nvPr/>
        </p:nvSpPr>
        <p:spPr>
          <a:xfrm>
            <a:off x="1411952" y="1871775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Our 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D0165-F6CF-8B89-69E6-AED72AFD4370}"/>
              </a:ext>
            </a:extLst>
          </p:cNvPr>
          <p:cNvSpPr txBox="1"/>
          <p:nvPr/>
        </p:nvSpPr>
        <p:spPr>
          <a:xfrm>
            <a:off x="6540354" y="187177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The idea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01E767-213B-AF6E-AD9C-A01D45789542}"/>
              </a:ext>
            </a:extLst>
          </p:cNvPr>
          <p:cNvSpPr txBox="1"/>
          <p:nvPr/>
        </p:nvSpPr>
        <p:spPr>
          <a:xfrm>
            <a:off x="1263671" y="3823056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Step at 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A5DAA-D242-20B0-0B93-F34CC3B29116}"/>
              </a:ext>
            </a:extLst>
          </p:cNvPr>
          <p:cNvSpPr txBox="1"/>
          <p:nvPr/>
        </p:nvSpPr>
        <p:spPr>
          <a:xfrm>
            <a:off x="6291090" y="3774918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Technologies</a:t>
            </a:r>
          </a:p>
        </p:txBody>
      </p:sp>
      <p:pic>
        <p:nvPicPr>
          <p:cNvPr id="44" name="Picture 43" descr="A white icon with a person reading a book">
            <a:extLst>
              <a:ext uri="{FF2B5EF4-FFF2-40B4-BE49-F238E27FC236}">
                <a16:creationId xmlns:a16="http://schemas.microsoft.com/office/drawing/2014/main" id="{C8895EBA-B889-8822-6284-FC73B2A5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52166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>
            <a:spLocks noGrp="1"/>
          </p:cNvSpPr>
          <p:nvPr>
            <p:ph type="title"/>
          </p:nvPr>
        </p:nvSpPr>
        <p:spPr>
          <a:xfrm>
            <a:off x="2960325" y="346700"/>
            <a:ext cx="322335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masis MT Pro Black" panose="02040A04050005020304" pitchFamily="18" charset="0"/>
              </a:rPr>
              <a:t>Our team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0B006780-526D-E649-8D40-17F52F00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22010"/>
            <a:ext cx="1080000" cy="1029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6FDBF-CB75-ECFF-B463-64853A5C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0EACD-84B2-4B73-B3A0-593AAC0C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9E06F-B866-879F-1E20-DB6E8759B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7690C-3416-02C6-9770-13F5E45F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5803D-A1BB-6C3A-C8E9-8A90357E5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2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8AFB4-A8A1-119A-E8FB-1A98DD1F98DB}"/>
              </a:ext>
            </a:extLst>
          </p:cNvPr>
          <p:cNvSpPr txBox="1"/>
          <p:nvPr/>
        </p:nvSpPr>
        <p:spPr>
          <a:xfrm>
            <a:off x="369774" y="2773918"/>
            <a:ext cx="1080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Aleksandar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Sivkov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  <a:endParaRPr lang="bg-BG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BF8B3-FD61-A7F3-2638-05A9CBDA8F2C}"/>
              </a:ext>
            </a:extLst>
          </p:cNvPr>
          <p:cNvSpPr txBox="1"/>
          <p:nvPr/>
        </p:nvSpPr>
        <p:spPr>
          <a:xfrm>
            <a:off x="1778104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Ani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Vezirova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06DF9-7A5F-4AF2-5EF2-0BF42AA9EDFB}"/>
              </a:ext>
            </a:extLst>
          </p:cNvPr>
          <p:cNvSpPr txBox="1"/>
          <p:nvPr/>
        </p:nvSpPr>
        <p:spPr>
          <a:xfrm>
            <a:off x="3105597" y="2773918"/>
            <a:ext cx="817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Valentin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Lazarov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D4E17-A3C4-A7EB-FF18-ABE0259ABD1D}"/>
              </a:ext>
            </a:extLst>
          </p:cNvPr>
          <p:cNvSpPr txBox="1"/>
          <p:nvPr/>
        </p:nvSpPr>
        <p:spPr>
          <a:xfrm>
            <a:off x="4327283" y="2773918"/>
            <a:ext cx="1131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Dariq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Kartalova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49FC0-F3B2-8E51-1F5F-63474B81799F}"/>
              </a:ext>
            </a:extLst>
          </p:cNvPr>
          <p:cNvSpPr txBox="1"/>
          <p:nvPr/>
        </p:nvSpPr>
        <p:spPr>
          <a:xfrm>
            <a:off x="5754635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Stanimir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Popov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01226-FBDF-F560-5880-31F75A2F45CC}"/>
              </a:ext>
            </a:extLst>
          </p:cNvPr>
          <p:cNvSpPr txBox="1"/>
          <p:nvPr/>
        </p:nvSpPr>
        <p:spPr>
          <a:xfrm>
            <a:off x="6936449" y="2773918"/>
            <a:ext cx="1234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Kalina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Atanasova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9V</a:t>
            </a:r>
          </a:p>
        </p:txBody>
      </p:sp>
      <p:pic>
        <p:nvPicPr>
          <p:cNvPr id="1026" name="Picture 2" descr="View kkatanasova22's full-sized avatar">
            <a:extLst>
              <a:ext uri="{FF2B5EF4-FFF2-40B4-BE49-F238E27FC236}">
                <a16:creationId xmlns:a16="http://schemas.microsoft.com/office/drawing/2014/main" id="{920E3C53-F6E7-5178-4E78-9396D658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>
            <a:spLocks noGrp="1"/>
          </p:cNvSpPr>
          <p:nvPr>
            <p:ph type="body" idx="1"/>
          </p:nvPr>
        </p:nvSpPr>
        <p:spPr>
          <a:xfrm>
            <a:off x="2751854" y="1568359"/>
            <a:ext cx="3640291" cy="2006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dirty="0">
                <a:latin typeface="Amasis MT Pro Black" panose="02040A04050005020304" pitchFamily="18" charset="0"/>
              </a:rPr>
              <a:t>The idea:</a:t>
            </a:r>
            <a:endParaRPr sz="5400" dirty="0"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white icon with a person reading a book">
            <a:extLst>
              <a:ext uri="{FF2B5EF4-FFF2-40B4-BE49-F238E27FC236}">
                <a16:creationId xmlns:a16="http://schemas.microsoft.com/office/drawing/2014/main" id="{6E87C026-C441-3E07-3DD7-CAB0B0D3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6" y="166460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icon with a person reading a book">
            <a:extLst>
              <a:ext uri="{FF2B5EF4-FFF2-40B4-BE49-F238E27FC236}">
                <a16:creationId xmlns:a16="http://schemas.microsoft.com/office/drawing/2014/main" id="{6E87C026-C441-3E07-3DD7-CAB0B0D3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6" y="166460"/>
            <a:ext cx="1080000" cy="10297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7FD30CD-91E0-5643-5DDC-6D08F24855D3}"/>
              </a:ext>
            </a:extLst>
          </p:cNvPr>
          <p:cNvSpPr/>
          <p:nvPr/>
        </p:nvSpPr>
        <p:spPr>
          <a:xfrm>
            <a:off x="1714500" y="882400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0B8F09-54F6-AE3D-23F2-03C949046DAE}"/>
              </a:ext>
            </a:extLst>
          </p:cNvPr>
          <p:cNvSpPr/>
          <p:nvPr/>
        </p:nvSpPr>
        <p:spPr>
          <a:xfrm>
            <a:off x="5372100" y="882400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1E42FE-0EB2-8B99-AB98-B8948B639174}"/>
              </a:ext>
            </a:extLst>
          </p:cNvPr>
          <p:cNvSpPr/>
          <p:nvPr/>
        </p:nvSpPr>
        <p:spPr>
          <a:xfrm>
            <a:off x="1714500" y="2850900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B28E71-63B7-7302-75F7-1869F4A4E13B}"/>
              </a:ext>
            </a:extLst>
          </p:cNvPr>
          <p:cNvSpPr/>
          <p:nvPr/>
        </p:nvSpPr>
        <p:spPr>
          <a:xfrm>
            <a:off x="5372100" y="2850900"/>
            <a:ext cx="1080000" cy="108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67020-E6BF-3BD9-914D-D346CD22AB1C}"/>
              </a:ext>
            </a:extLst>
          </p:cNvPr>
          <p:cNvSpPr txBox="1"/>
          <p:nvPr/>
        </p:nvSpPr>
        <p:spPr>
          <a:xfrm>
            <a:off x="1933739" y="209887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2E571-E4D9-73B1-435B-EFFF83BBD63A}"/>
              </a:ext>
            </a:extLst>
          </p:cNvPr>
          <p:cNvSpPr txBox="1"/>
          <p:nvPr/>
        </p:nvSpPr>
        <p:spPr>
          <a:xfrm>
            <a:off x="5645841" y="209887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6A31C-E780-46F4-6FF9-8CD5F310EEDC}"/>
              </a:ext>
            </a:extLst>
          </p:cNvPr>
          <p:cNvSpPr txBox="1"/>
          <p:nvPr/>
        </p:nvSpPr>
        <p:spPr>
          <a:xfrm>
            <a:off x="1723373" y="4067374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F5309-5DC4-E6F8-146A-E0D6FDE9A32F}"/>
              </a:ext>
            </a:extLst>
          </p:cNvPr>
          <p:cNvSpPr txBox="1"/>
          <p:nvPr/>
        </p:nvSpPr>
        <p:spPr>
          <a:xfrm>
            <a:off x="5353293" y="4067373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D6BE-EF4C-200E-64F7-9AAED80E65D5}"/>
              </a:ext>
            </a:extLst>
          </p:cNvPr>
          <p:cNvSpPr txBox="1"/>
          <p:nvPr/>
        </p:nvSpPr>
        <p:spPr>
          <a:xfrm>
            <a:off x="3323100" y="166460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masis MT Pro Black" panose="02040A04050005020304" pitchFamily="18" charset="0"/>
              </a:rPr>
              <a:t>Step at work</a:t>
            </a:r>
          </a:p>
        </p:txBody>
      </p:sp>
    </p:spTree>
    <p:extLst>
      <p:ext uri="{BB962C8B-B14F-4D97-AF65-F5344CB8AC3E}">
        <p14:creationId xmlns:p14="http://schemas.microsoft.com/office/powerpoint/2010/main" val="290416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3085475" y="343183"/>
            <a:ext cx="2973050" cy="622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masis MT Pro Black" panose="02040A04050005020304" pitchFamily="18" charset="0"/>
              </a:rPr>
              <a:t>Technologies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E80DD844-D323-34DC-1D91-1C8D5663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36" y="139301"/>
            <a:ext cx="1080000" cy="10297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E909A8-27C1-9F13-44C5-667BE3FB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6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9DF09-C4BA-1DE9-5F10-0C023E86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03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40A2D6-81F8-AB2E-5F29-2A5F8A3D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10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2D5DD2-3E08-3CE3-0EB7-B5F4327D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24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65E58FF-450D-52B8-B620-0260BCF1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32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6918380-4A4C-0CD1-7A9B-EBA4E7F2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75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BAFD607-D3A1-77AD-B64E-262AF8F3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17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3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masis MT Pro Black" panose="02040A04050005020304" pitchFamily="18" charset="0"/>
              </a:rPr>
              <a:t>Thanks</a:t>
            </a:r>
            <a:r>
              <a:rPr lang="en-US" sz="6000" dirty="0">
                <a:latin typeface="Amasis MT Pro Black" panose="02040A04050005020304" pitchFamily="18" charset="0"/>
              </a:rPr>
              <a:t>!</a:t>
            </a:r>
            <a:endParaRPr sz="60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7CDCD9FC-841E-234B-F412-2D3B3D37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00" y="202801"/>
            <a:ext cx="1080000" cy="102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52</Words>
  <Application>Microsoft Office PowerPoint</Application>
  <PresentationFormat>On-screen Show (16:9)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Amasis MT Pro Black</vt:lpstr>
      <vt:lpstr>Berlin Sans FB</vt:lpstr>
      <vt:lpstr>Work Sans</vt:lpstr>
      <vt:lpstr>Work Sans Medium</vt:lpstr>
      <vt:lpstr>World Asthma Day by Slidesgo</vt:lpstr>
      <vt:lpstr>PowerPoint Presentation</vt:lpstr>
      <vt:lpstr>PowerPoint Presentation</vt:lpstr>
      <vt:lpstr>Our team</vt:lpstr>
      <vt:lpstr>PowerPoint Presentation</vt:lpstr>
      <vt:lpstr>PowerPoint Presentation</vt:lpstr>
      <vt:lpstr>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ASTHMA DAY</dc:title>
  <dc:creator>Stanimir 1532</dc:creator>
  <cp:lastModifiedBy>Stanimir 1532</cp:lastModifiedBy>
  <cp:revision>7</cp:revision>
  <dcterms:modified xsi:type="dcterms:W3CDTF">2024-04-21T09:32:02Z</dcterms:modified>
</cp:coreProperties>
</file>